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7" r:id="rId3"/>
    <p:sldId id="257" r:id="rId4"/>
    <p:sldId id="262" r:id="rId5"/>
    <p:sldId id="261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638"/>
    <a:srgbClr val="145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76"/>
    <p:restoredTop sz="94814"/>
  </p:normalViewPr>
  <p:slideViewPr>
    <p:cSldViewPr snapToGrid="0">
      <p:cViewPr varScale="1">
        <p:scale>
          <a:sx n="105" d="100"/>
          <a:sy n="105" d="100"/>
        </p:scale>
        <p:origin x="184" y="6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99946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7103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3877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415f74a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415f74a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7821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415f74a2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415f74a2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073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415f74a2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415f74a2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7843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415f74a2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415f74a2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542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9" y="0"/>
            <a:ext cx="913554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11708" y="280416"/>
            <a:ext cx="8520600" cy="4596383"/>
          </a:xfrm>
        </p:spPr>
        <p:txBody>
          <a:bodyPr/>
          <a:lstStyle/>
          <a:p>
            <a:r>
              <a:rPr lang="en-US" dirty="0" smtClean="0"/>
              <a:t>NOTICE: </a:t>
            </a:r>
            <a:br>
              <a:rPr lang="en-US" dirty="0" smtClean="0"/>
            </a:br>
            <a:r>
              <a:rPr lang="en-US" dirty="0" smtClean="0"/>
              <a:t>Use this Template.</a:t>
            </a:r>
            <a:br>
              <a:rPr lang="en-US" dirty="0" smtClean="0"/>
            </a:br>
            <a:r>
              <a:rPr lang="en-US" sz="4800" dirty="0" smtClean="0"/>
              <a:t>*</a:t>
            </a:r>
            <a:r>
              <a:rPr lang="en-US" sz="4000" dirty="0" smtClean="0"/>
              <a:t>Leave this slide at the beginning.*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Leave a black/empty slide between each of your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9" y="0"/>
            <a:ext cx="913554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29050" y="3608525"/>
            <a:ext cx="8685900" cy="74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9897FEA3-AF26-C94D-80DF-3270EF512516}" type="datetime4">
              <a:rPr lang="en-US" sz="3300" smtClean="0">
                <a:solidFill>
                  <a:srgbClr val="FFFFFF"/>
                </a:solidFill>
              </a:rPr>
              <a:t>May 3, 2020</a:t>
            </a:fld>
            <a:endParaRPr sz="3300" dirty="0">
              <a:solidFill>
                <a:srgbClr val="FFFFFF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6660" y="735575"/>
            <a:ext cx="2950675" cy="2513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5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100" y="346200"/>
            <a:ext cx="9144000" cy="4164600"/>
          </a:xfrm>
          <a:prstGeom prst="rect">
            <a:avLst/>
          </a:prstGeom>
          <a:solidFill>
            <a:srgbClr val="FFFFFF">
              <a:alpha val="61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Merriweather"/>
                <a:ea typeface="Merriweather"/>
                <a:cs typeface="Merriweather"/>
                <a:sym typeface="Merriweather"/>
              </a:rPr>
              <a:t>It’s about time… </a:t>
            </a: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>
            <a:off x="7163858" y="4568872"/>
            <a:ext cx="1710463" cy="48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02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100" y="346200"/>
            <a:ext cx="9144000" cy="4164600"/>
          </a:xfrm>
          <a:prstGeom prst="rect">
            <a:avLst/>
          </a:prstGeom>
          <a:solidFill>
            <a:srgbClr val="FFFFFF">
              <a:alpha val="61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Merriweather"/>
                <a:ea typeface="Merriweather"/>
                <a:cs typeface="Merriweather"/>
                <a:sym typeface="Merriweather"/>
              </a:rPr>
              <a:t>It’s about time…</a:t>
            </a: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2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0"/>
              </a:spcBef>
              <a:spcAft>
                <a:spcPts val="1600"/>
              </a:spcAft>
              <a:buClr>
                <a:srgbClr val="0A2638"/>
              </a:buClr>
              <a:buAutoNum type="arabicPeriod"/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For Self-Examination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Clr>
                <a:srgbClr val="0A2638"/>
              </a:buClr>
              <a:buAutoNum type="arabicPeriod"/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To Follow Jesus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Clr>
                <a:srgbClr val="0A2638"/>
              </a:buClr>
              <a:buAutoNum type="arabicPeriod"/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To Make a </a:t>
            </a:r>
            <a:r>
              <a:rPr lang="en-US" sz="2400" dirty="0" smtClean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change</a:t>
            </a:r>
            <a:endParaRPr lang="en-US" sz="2400" dirty="0">
              <a:solidFill>
                <a:srgbClr val="0A2638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indent="-285750">
              <a:spcAft>
                <a:spcPts val="1600"/>
              </a:spcAft>
              <a:buClr>
                <a:srgbClr val="0A2638"/>
              </a:buClr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Utilize this time God has given us to become more like Christ and be better prepared for his coming and better for each other in the time being. </a:t>
            </a:r>
            <a:endParaRPr sz="2400" dirty="0">
              <a:solidFill>
                <a:srgbClr val="0A263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>
            <a:off x="7163858" y="4568872"/>
            <a:ext cx="1710463" cy="48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691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100" y="346200"/>
            <a:ext cx="9144000" cy="4164600"/>
          </a:xfrm>
          <a:prstGeom prst="rect">
            <a:avLst/>
          </a:prstGeom>
          <a:solidFill>
            <a:srgbClr val="FFFFFF">
              <a:alpha val="61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Merriweather"/>
                <a:ea typeface="Merriweather"/>
                <a:cs typeface="Merriweather"/>
                <a:sym typeface="Merriweather"/>
              </a:rPr>
              <a:t>It’s about time…</a:t>
            </a: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2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0"/>
              </a:spcBef>
              <a:spcAft>
                <a:spcPts val="1600"/>
              </a:spcAft>
              <a:buClr>
                <a:srgbClr val="0A2638"/>
              </a:buClr>
              <a:buAutoNum type="arabicPeriod"/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For Self-Examination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Clr>
                <a:srgbClr val="0A2638"/>
              </a:buClr>
              <a:buAutoNum type="arabicPeriod"/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To Follow Jesus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Clr>
                <a:srgbClr val="0A2638"/>
              </a:buClr>
              <a:buAutoNum type="arabicPeriod"/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To Make a </a:t>
            </a:r>
            <a:r>
              <a:rPr lang="en-US" sz="2400" dirty="0" smtClean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change</a:t>
            </a:r>
            <a:endParaRPr lang="en-US" sz="2400" dirty="0">
              <a:solidFill>
                <a:srgbClr val="0A2638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indent="-285750">
              <a:spcAft>
                <a:spcPts val="1600"/>
              </a:spcAft>
              <a:buClr>
                <a:srgbClr val="0A2638"/>
              </a:buClr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Utilize this time God has given us to become more like Christ and be better prepared for his coming and better for each other in the time being. </a:t>
            </a:r>
            <a:endParaRPr sz="2400" dirty="0">
              <a:solidFill>
                <a:srgbClr val="0A263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>
            <a:off x="7163858" y="4568872"/>
            <a:ext cx="1710463" cy="486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5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7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100" y="346200"/>
            <a:ext cx="9144000" cy="4164600"/>
          </a:xfrm>
          <a:prstGeom prst="rect">
            <a:avLst/>
          </a:prstGeom>
          <a:solidFill>
            <a:srgbClr val="FFFFFF">
              <a:alpha val="61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Merriweather"/>
                <a:ea typeface="Merriweather"/>
                <a:cs typeface="Merriweather"/>
                <a:sym typeface="Merriweather"/>
              </a:rPr>
              <a:t>It’s about time…</a:t>
            </a: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2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0"/>
              </a:spcBef>
              <a:spcAft>
                <a:spcPts val="1600"/>
              </a:spcAft>
              <a:buClr>
                <a:srgbClr val="0A2638"/>
              </a:buClr>
              <a:buAutoNum type="arabicPeriod"/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For Self-Examination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Clr>
                <a:srgbClr val="0A2638"/>
              </a:buClr>
              <a:buAutoNum type="arabicPeriod"/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To Follow Jesus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Clr>
                <a:srgbClr val="0A2638"/>
              </a:buClr>
              <a:buAutoNum type="arabicPeriod"/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To Make a </a:t>
            </a:r>
            <a:r>
              <a:rPr lang="en-US" sz="2400" dirty="0" smtClean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change</a:t>
            </a:r>
            <a:endParaRPr lang="en-US" sz="2400" dirty="0">
              <a:solidFill>
                <a:srgbClr val="0A2638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indent="-285750">
              <a:spcAft>
                <a:spcPts val="1600"/>
              </a:spcAft>
              <a:buClr>
                <a:srgbClr val="0A2638"/>
              </a:buClr>
            </a:pPr>
            <a:r>
              <a:rPr lang="en-US" sz="2400" dirty="0">
                <a:solidFill>
                  <a:srgbClr val="0A2638"/>
                </a:solidFill>
                <a:latin typeface="Tahoma"/>
                <a:ea typeface="Tahoma"/>
                <a:cs typeface="Tahoma"/>
                <a:sym typeface="Tahoma"/>
              </a:rPr>
              <a:t>Utilize this time God has given us to become more like Christ and be better prepared for his coming and better for each other in the time being. </a:t>
            </a:r>
            <a:endParaRPr sz="2400" dirty="0">
              <a:solidFill>
                <a:srgbClr val="0A263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>
            <a:off x="7163858" y="4568872"/>
            <a:ext cx="1710463" cy="486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133</Words>
  <Application>Microsoft Macintosh PowerPoint</Application>
  <PresentationFormat>On-screen Show (16:9)</PresentationFormat>
  <Paragraphs>18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Merriweather</vt:lpstr>
      <vt:lpstr>Tahoma</vt:lpstr>
      <vt:lpstr>Simple Light</vt:lpstr>
      <vt:lpstr>NOTICE:  Use this Template. *Leave this slide at the beginning.*  Leave a black/empty slide between each of your slides</vt:lpstr>
      <vt:lpstr>May 3, 2020</vt:lpstr>
      <vt:lpstr>It’s about time… </vt:lpstr>
      <vt:lpstr>PowerPoint Presentation</vt:lpstr>
      <vt:lpstr>It’s about time…</vt:lpstr>
      <vt:lpstr>PowerPoint Presentation</vt:lpstr>
      <vt:lpstr>It’s about time…</vt:lpstr>
      <vt:lpstr>PowerPoint Presentation</vt:lpstr>
      <vt:lpstr>It’s about time…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Jonathan Ruhlen</cp:lastModifiedBy>
  <cp:revision>17</cp:revision>
  <dcterms:modified xsi:type="dcterms:W3CDTF">2020-05-03T15:57:34Z</dcterms:modified>
</cp:coreProperties>
</file>